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6" r:id="rId21"/>
    <p:sldId id="301" r:id="rId22"/>
    <p:sldId id="302" r:id="rId23"/>
    <p:sldId id="303" r:id="rId24"/>
    <p:sldId id="304" r:id="rId25"/>
    <p:sldId id="305" r:id="rId26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6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2" autoAdjust="0"/>
    <p:restoredTop sz="94606" autoAdjust="0"/>
  </p:normalViewPr>
  <p:slideViewPr>
    <p:cSldViewPr showGuides="1">
      <p:cViewPr varScale="1">
        <p:scale>
          <a:sx n="155" d="100"/>
          <a:sy n="155" d="100"/>
        </p:scale>
        <p:origin x="200" y="760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01/12/2019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31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1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5"/>
            <a:ext cx="1809035" cy="410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F090C-CE18-2D4A-8E0D-4BBF4273C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666750"/>
            <a:ext cx="4562469" cy="42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66750"/>
            <a:ext cx="4504246" cy="41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  <a:r>
              <a:rPr lang="zh-CN" altLang="en-US" dirty="0"/>
              <a:t> </a:t>
            </a:r>
            <a:r>
              <a:rPr lang="en-US" altLang="zh-CN" dirty="0"/>
              <a:t>(Transaction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Entities)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9AAF5-6051-F94B-A366-19F3CB27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97" y="737537"/>
            <a:ext cx="4359943" cy="405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15B2B-751F-264B-AC11-1B815FEEBEE0}"/>
              </a:ext>
            </a:extLst>
          </p:cNvPr>
          <p:cNvSpPr txBox="1"/>
          <p:nvPr/>
        </p:nvSpPr>
        <p:spPr>
          <a:xfrm>
            <a:off x="533400" y="127635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Lending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19x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B62492-3019-0C49-A6E3-E3422604B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68677"/>
              </p:ext>
            </p:extLst>
          </p:nvPr>
        </p:nvGraphicFramePr>
        <p:xfrm>
          <a:off x="438150" y="1041400"/>
          <a:ext cx="826770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Worksheet" r:id="rId4" imgW="8267700" imgH="3060700" progId="Excel.Sheet.12">
                  <p:embed/>
                </p:oleObj>
              </mc:Choice>
              <mc:Fallback>
                <p:oleObj name="Worksheet" r:id="rId4" imgW="8267700" imgH="306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1041400"/>
                        <a:ext cx="8267700" cy="306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DBABE05-38C4-A348-A040-26CE53B51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081530"/>
              </p:ext>
            </p:extLst>
          </p:nvPr>
        </p:nvGraphicFramePr>
        <p:xfrm>
          <a:off x="533400" y="1352550"/>
          <a:ext cx="803171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Worksheet" r:id="rId4" imgW="9842500" imgH="1841500" progId="Excel.Sheet.12">
                  <p:embed/>
                </p:oleObj>
              </mc:Choice>
              <mc:Fallback>
                <p:oleObj name="Worksheet" r:id="rId4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352550"/>
                        <a:ext cx="803171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binary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Hong</a:t>
            </a:r>
            <a:r>
              <a:rPr lang="zh-CN" altLang="en-US" dirty="0"/>
              <a:t> </a:t>
            </a:r>
            <a:r>
              <a:rPr lang="en-US" altLang="zh-CN" dirty="0"/>
              <a:t>Kong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30843</TotalTime>
  <Words>686</Words>
  <Application>Microsoft Macintosh PowerPoint</Application>
  <PresentationFormat>On-screen Show (16:9)</PresentationFormat>
  <Paragraphs>221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新細明體</vt:lpstr>
      <vt:lpstr>Arial</vt:lpstr>
      <vt:lpstr>Calibri</vt:lpstr>
      <vt:lpstr>Cambria Math</vt:lpstr>
      <vt:lpstr>Wingdings</vt:lpstr>
      <vt:lpstr>Default Theme</vt:lpstr>
      <vt:lpstr>Microsoft Excel 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Hong Kong Stock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Plotly Dash (Transaction between Entities)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262</cp:revision>
  <cp:lastPrinted>2019-11-30T16:49:13Z</cp:lastPrinted>
  <dcterms:created xsi:type="dcterms:W3CDTF">2015-09-11T08:59:06Z</dcterms:created>
  <dcterms:modified xsi:type="dcterms:W3CDTF">2019-12-01T16:35:58Z</dcterms:modified>
  <cp:category/>
</cp:coreProperties>
</file>